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9" r:id="rId10"/>
    <p:sldId id="267" r:id="rId11"/>
    <p:sldId id="270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840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EC9F0-B587-4501-B4F5-6F799339FAE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3D3F3-CF3B-4DE0-B29E-CD21EFDB5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3D3F3-CF3B-4DE0-B29E-CD21EFDB5B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2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48F8-DD1F-45B3-A793-4E8EDA65E1A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58CC-74F7-4311-BB3A-92BA80B4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3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48F8-DD1F-45B3-A793-4E8EDA65E1A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58CC-74F7-4311-BB3A-92BA80B4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48F8-DD1F-45B3-A793-4E8EDA65E1A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58CC-74F7-4311-BB3A-92BA80B4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6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48F8-DD1F-45B3-A793-4E8EDA65E1A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58CC-74F7-4311-BB3A-92BA80B4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8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48F8-DD1F-45B3-A793-4E8EDA65E1A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58CC-74F7-4311-BB3A-92BA80B4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48F8-DD1F-45B3-A793-4E8EDA65E1A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58CC-74F7-4311-BB3A-92BA80B4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48F8-DD1F-45B3-A793-4E8EDA65E1A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58CC-74F7-4311-BB3A-92BA80B4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9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48F8-DD1F-45B3-A793-4E8EDA65E1A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58CC-74F7-4311-BB3A-92BA80B4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4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48F8-DD1F-45B3-A793-4E8EDA65E1A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58CC-74F7-4311-BB3A-92BA80B4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4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48F8-DD1F-45B3-A793-4E8EDA65E1A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58CC-74F7-4311-BB3A-92BA80B4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4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48F8-DD1F-45B3-A793-4E8EDA65E1A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58CC-74F7-4311-BB3A-92BA80B4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0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48F8-DD1F-45B3-A793-4E8EDA65E1A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658CC-74F7-4311-BB3A-92BA80B4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1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4329">
            <a:off x="1037087" y="4075746"/>
            <a:ext cx="2362126" cy="212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872743"/>
            <a:ext cx="696112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CÁC EM ĐẾN VỚI TIẾT HỌC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ĐỊA LÍ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691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304800"/>
            <a:ext cx="8077200" cy="6248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đãi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024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914662"/>
            <a:ext cx="3177762" cy="106456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Đất</a:t>
            </a:r>
            <a:r>
              <a:rPr lang="en-US" sz="2800" dirty="0" smtClean="0"/>
              <a:t> </a:t>
            </a:r>
            <a:r>
              <a:rPr lang="en-US" sz="2800" dirty="0" err="1" smtClean="0"/>
              <a:t>đai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mỡ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80712" y="3221683"/>
            <a:ext cx="2959608" cy="106456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Khí</a:t>
            </a:r>
            <a:r>
              <a:rPr lang="en-US" sz="2800" dirty="0" smtClean="0"/>
              <a:t> </a:t>
            </a:r>
            <a:r>
              <a:rPr lang="en-US" sz="2800" dirty="0" err="1" smtClean="0"/>
              <a:t>hậu</a:t>
            </a:r>
            <a:r>
              <a:rPr lang="en-US" sz="2800" dirty="0" smtClean="0"/>
              <a:t> </a:t>
            </a:r>
            <a:r>
              <a:rPr lang="en-US" sz="2800" dirty="0" err="1" smtClean="0"/>
              <a:t>nóng</a:t>
            </a:r>
            <a:r>
              <a:rPr lang="en-US" sz="2800" dirty="0" smtClean="0"/>
              <a:t> </a:t>
            </a:r>
            <a:r>
              <a:rPr lang="en-US" sz="2800" dirty="0" err="1" smtClean="0"/>
              <a:t>ẩm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914400" y="5334558"/>
            <a:ext cx="3273898" cy="106456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cần</a:t>
            </a:r>
            <a:r>
              <a:rPr lang="en-US" sz="2800" dirty="0" smtClean="0"/>
              <a:t> </a:t>
            </a:r>
            <a:r>
              <a:rPr lang="en-US" sz="2800" dirty="0" err="1" smtClean="0"/>
              <a:t>cù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5882533" y="1600200"/>
            <a:ext cx="2983269" cy="40745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Vùng</a:t>
            </a:r>
            <a:r>
              <a:rPr lang="en-US" sz="3200" dirty="0" smtClean="0"/>
              <a:t> </a:t>
            </a:r>
            <a:r>
              <a:rPr lang="en-US" sz="3200" dirty="0" err="1" smtClean="0"/>
              <a:t>sản</a:t>
            </a:r>
            <a:r>
              <a:rPr lang="en-US" sz="3200" dirty="0" smtClean="0"/>
              <a:t> </a:t>
            </a:r>
            <a:r>
              <a:rPr lang="en-US" sz="3200" dirty="0" err="1" smtClean="0"/>
              <a:t>xuất</a:t>
            </a:r>
            <a:r>
              <a:rPr lang="en-US" sz="3200" dirty="0" smtClean="0"/>
              <a:t> </a:t>
            </a:r>
            <a:r>
              <a:rPr lang="en-US" sz="3200" dirty="0" err="1" smtClean="0"/>
              <a:t>lúa</a:t>
            </a:r>
            <a:r>
              <a:rPr lang="en-US" sz="3200" dirty="0" smtClean="0"/>
              <a:t> </a:t>
            </a:r>
            <a:r>
              <a:rPr lang="en-US" sz="3200" dirty="0" err="1" smtClean="0"/>
              <a:t>gạo</a:t>
            </a:r>
            <a:r>
              <a:rPr lang="en-US" sz="3200" dirty="0" smtClean="0"/>
              <a:t>, </a:t>
            </a:r>
            <a:r>
              <a:rPr lang="en-US" sz="3200" dirty="0" err="1" smtClean="0"/>
              <a:t>trái</a:t>
            </a:r>
            <a:r>
              <a:rPr lang="en-US" sz="3200" dirty="0" smtClean="0"/>
              <a:t> </a:t>
            </a:r>
            <a:r>
              <a:rPr lang="en-US" sz="3200" dirty="0" err="1" smtClean="0"/>
              <a:t>cây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thủy</a:t>
            </a:r>
            <a:r>
              <a:rPr lang="en-US" sz="3200" dirty="0" smtClean="0"/>
              <a:t> </a:t>
            </a:r>
            <a:r>
              <a:rPr lang="en-US" sz="3200" dirty="0" err="1" smtClean="0"/>
              <a:t>sản</a:t>
            </a:r>
            <a:r>
              <a:rPr lang="en-US" sz="3200" dirty="0" smtClean="0"/>
              <a:t> </a:t>
            </a:r>
            <a:r>
              <a:rPr lang="en-US" sz="3200" dirty="0" err="1" smtClean="0"/>
              <a:t>lớn</a:t>
            </a:r>
            <a:r>
              <a:rPr lang="en-US" sz="3200" dirty="0" smtClean="0"/>
              <a:t> </a:t>
            </a:r>
            <a:r>
              <a:rPr lang="en-US" sz="3200" dirty="0" err="1" smtClean="0"/>
              <a:t>nhất</a:t>
            </a:r>
            <a:r>
              <a:rPr lang="en-US" sz="3200" dirty="0" smtClean="0"/>
              <a:t>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 ta.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 rot="1639411">
            <a:off x="4341008" y="2097361"/>
            <a:ext cx="13716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559091" y="3689583"/>
            <a:ext cx="13716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882306">
            <a:off x="4280066" y="5447183"/>
            <a:ext cx="13716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205666"/>
            <a:ext cx="312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CỦNG CỐ: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0750383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6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63575"/>
            <a:ext cx="8255000" cy="553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19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0727" y="59317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72005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 ĐỘNG SẢN XUẤT CỦA NGƯỜI DÂN Ở ĐỒNG BẰNG NAM BỘ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8" y="2871216"/>
            <a:ext cx="3962400" cy="307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381500" y="34290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808" y="5943600"/>
            <a:ext cx="383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808" y="2103002"/>
            <a:ext cx="8241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43500" y="2667000"/>
            <a:ext cx="3543300" cy="10668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Đó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một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dãy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đồng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bằng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rộng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lớn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đất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màu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mỡ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143500" y="3912108"/>
            <a:ext cx="3581400" cy="990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Hệ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thống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ngòi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chằng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chịt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9978">
            <a:off x="4402931" y="3979926"/>
            <a:ext cx="8715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696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62484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Vựa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vựa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4" y="1530097"/>
            <a:ext cx="2285999" cy="204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03" y="3570493"/>
            <a:ext cx="313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1504" y="1896831"/>
            <a:ext cx="24384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Khí</a:t>
            </a:r>
            <a:r>
              <a:rPr lang="en-US" sz="2400" dirty="0" smtClean="0"/>
              <a:t> </a:t>
            </a:r>
            <a:r>
              <a:rPr lang="en-US" sz="2400" dirty="0" err="1" smtClean="0"/>
              <a:t>hậu</a:t>
            </a:r>
            <a:r>
              <a:rPr lang="en-US" sz="2400" dirty="0" smtClean="0"/>
              <a:t> </a:t>
            </a:r>
            <a:r>
              <a:rPr lang="en-US" sz="2400" dirty="0" err="1" smtClean="0"/>
              <a:t>nóng</a:t>
            </a:r>
            <a:r>
              <a:rPr lang="en-US" sz="2400" dirty="0" smtClean="0"/>
              <a:t> </a:t>
            </a:r>
            <a:r>
              <a:rPr lang="en-US" sz="2400" dirty="0" err="1" smtClean="0"/>
              <a:t>ẩm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trồng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cây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Plus 4"/>
          <p:cNvSpPr/>
          <p:nvPr/>
        </p:nvSpPr>
        <p:spPr>
          <a:xfrm>
            <a:off x="2971800" y="2191660"/>
            <a:ext cx="457200" cy="492895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03704" y="4421485"/>
            <a:ext cx="3886200" cy="1828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vựa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vựa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6245352" y="2101581"/>
            <a:ext cx="457200" cy="492895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0" y="1921410"/>
            <a:ext cx="2057400" cy="115116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Người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cù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err="1" smtClean="0"/>
              <a:t>lao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11" name="Bent Arrow 10"/>
          <p:cNvSpPr/>
          <p:nvPr/>
        </p:nvSpPr>
        <p:spPr>
          <a:xfrm rot="10800000">
            <a:off x="6104382" y="3288793"/>
            <a:ext cx="1507236" cy="2438400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152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  <p:bldP spid="10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258">
            <a:off x="936779" y="1494070"/>
            <a:ext cx="2278643" cy="1919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8600" y="152400"/>
            <a:ext cx="62484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Vựa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vựa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" descr="Kết quả hình ảnh cho trái cây xuất khẩu của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Kết quả hình ảnh cho trái cây xuất khẩu của việt n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855">
            <a:off x="1403055" y="3288328"/>
            <a:ext cx="1807387" cy="155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687889" y="1981199"/>
            <a:ext cx="5105400" cy="3200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430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3" y="134113"/>
            <a:ext cx="5321807" cy="89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Kết quả hình ảnh cho hình ảnh gặt lú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8" y="1567107"/>
            <a:ext cx="24003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13773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Gặt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tuốt</a:t>
            </a:r>
            <a:r>
              <a:rPr lang="en-US" b="1" dirty="0" smtClean="0"/>
              <a:t> </a:t>
            </a:r>
            <a:r>
              <a:rPr lang="en-US" b="1" dirty="0" err="1" smtClean="0"/>
              <a:t>lúa</a:t>
            </a:r>
            <a:r>
              <a:rPr lang="en-US" b="1" dirty="0" smtClean="0"/>
              <a:t> </a:t>
            </a:r>
            <a:r>
              <a:rPr lang="en-US" b="1" dirty="0" err="1" smtClean="0"/>
              <a:t>bằng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r>
              <a:rPr lang="en-US" b="1" dirty="0" smtClean="0"/>
              <a:t> </a:t>
            </a:r>
            <a:r>
              <a:rPr lang="en-US" b="1" dirty="0" err="1" smtClean="0"/>
              <a:t>gặt</a:t>
            </a:r>
            <a:r>
              <a:rPr lang="en-US" b="1" dirty="0" smtClean="0"/>
              <a:t> </a:t>
            </a:r>
            <a:r>
              <a:rPr lang="en-US" b="1" dirty="0" err="1" smtClean="0"/>
              <a:t>đập</a:t>
            </a:r>
            <a:r>
              <a:rPr lang="en-US" b="1" dirty="0" smtClean="0"/>
              <a:t> </a:t>
            </a:r>
            <a:r>
              <a:rPr lang="en-US" b="1" dirty="0" err="1" smtClean="0"/>
              <a:t>liên</a:t>
            </a:r>
            <a:r>
              <a:rPr lang="en-US" b="1" dirty="0" smtClean="0"/>
              <a:t> </a:t>
            </a:r>
            <a:r>
              <a:rPr lang="en-US" b="1" dirty="0" err="1" smtClean="0"/>
              <a:t>hợp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96" y="1073372"/>
            <a:ext cx="2557461" cy="1843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6326" y="291646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Phơi</a:t>
            </a:r>
            <a:r>
              <a:rPr lang="en-US" b="1" dirty="0" smtClean="0"/>
              <a:t> </a:t>
            </a:r>
            <a:r>
              <a:rPr lang="en-US" b="1" dirty="0" err="1" smtClean="0"/>
              <a:t>thóc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06" y="1710781"/>
            <a:ext cx="2489200" cy="1607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5406" y="3429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Xay</a:t>
            </a:r>
            <a:r>
              <a:rPr lang="en-US" b="1" dirty="0" smtClean="0"/>
              <a:t> </a:t>
            </a:r>
            <a:r>
              <a:rPr lang="en-US" b="1" dirty="0" err="1" smtClean="0"/>
              <a:t>xát</a:t>
            </a:r>
            <a:r>
              <a:rPr lang="en-US" b="1" dirty="0" smtClean="0"/>
              <a:t> </a:t>
            </a:r>
            <a:r>
              <a:rPr lang="en-US" b="1" dirty="0" err="1" smtClean="0"/>
              <a:t>gạo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đóng</a:t>
            </a:r>
            <a:r>
              <a:rPr lang="en-US" b="1" dirty="0" smtClean="0"/>
              <a:t> </a:t>
            </a:r>
            <a:r>
              <a:rPr lang="en-US" b="1" dirty="0" err="1" smtClean="0"/>
              <a:t>bao</a:t>
            </a:r>
            <a:endParaRPr lang="en-US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62400"/>
            <a:ext cx="2457450" cy="1642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3325" y="5543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Xếp</a:t>
            </a:r>
            <a:r>
              <a:rPr lang="en-US" b="1" dirty="0" smtClean="0"/>
              <a:t> </a:t>
            </a:r>
            <a:r>
              <a:rPr lang="en-US" b="1" dirty="0" err="1" smtClean="0"/>
              <a:t>gạo</a:t>
            </a:r>
            <a:r>
              <a:rPr lang="en-US" b="1" dirty="0" smtClean="0"/>
              <a:t> </a:t>
            </a:r>
            <a:r>
              <a:rPr lang="en-US" b="1" dirty="0" err="1" smtClean="0"/>
              <a:t>lên</a:t>
            </a:r>
            <a:r>
              <a:rPr lang="en-US" b="1" dirty="0" smtClean="0"/>
              <a:t> </a:t>
            </a:r>
            <a:r>
              <a:rPr lang="en-US" b="1" dirty="0" err="1" smtClean="0"/>
              <a:t>tàu</a:t>
            </a:r>
            <a:r>
              <a:rPr lang="en-US" b="1" dirty="0" smtClean="0"/>
              <a:t> </a:t>
            </a:r>
            <a:r>
              <a:rPr lang="en-US" b="1" dirty="0" err="1" smtClean="0"/>
              <a:t>để</a:t>
            </a:r>
            <a:r>
              <a:rPr lang="en-US" b="1" dirty="0" smtClean="0"/>
              <a:t> </a:t>
            </a:r>
            <a:r>
              <a:rPr lang="en-US" b="1" dirty="0" err="1" smtClean="0"/>
              <a:t>xuất</a:t>
            </a:r>
            <a:r>
              <a:rPr lang="en-US" b="1" dirty="0" smtClean="0"/>
              <a:t> </a:t>
            </a:r>
            <a:r>
              <a:rPr lang="en-US" b="1" dirty="0" err="1" smtClean="0"/>
              <a:t>khẩu</a:t>
            </a:r>
            <a:r>
              <a:rPr lang="en-US" b="1" dirty="0"/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749296" y="2140744"/>
            <a:ext cx="374904" cy="3738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732" y="2140744"/>
            <a:ext cx="50641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1617">
            <a:off x="6460682" y="3813330"/>
            <a:ext cx="995944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393" y="4304745"/>
            <a:ext cx="252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Quy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trình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hoạch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và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chế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biến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gạo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xuất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khẩu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55788" y="3774520"/>
            <a:ext cx="50641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59806" y="630155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CHẾ BIẾN LƯƠNG THỰC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9539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 animBg="1"/>
      <p:bldP spid="6" grpId="1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3228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75460"/>
            <a:ext cx="3086100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" y="3845052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Sầu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riêng</a:t>
            </a:r>
            <a:r>
              <a:rPr lang="en-US" b="1" dirty="0" smtClean="0">
                <a:solidFill>
                  <a:srgbClr val="C00000"/>
                </a:solidFill>
              </a:rPr>
              <a:t> Ri6 – </a:t>
            </a:r>
            <a:r>
              <a:rPr lang="en-US" b="1" dirty="0" err="1" smtClean="0">
                <a:solidFill>
                  <a:srgbClr val="C00000"/>
                </a:solidFill>
              </a:rPr>
              <a:t>Vĩnh</a:t>
            </a:r>
            <a:r>
              <a:rPr lang="en-US" b="1" dirty="0" smtClean="0">
                <a:solidFill>
                  <a:srgbClr val="C00000"/>
                </a:solidFill>
              </a:rPr>
              <a:t> Long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4933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05940"/>
            <a:ext cx="2628900" cy="2021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6130" y="3821370"/>
            <a:ext cx="3060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Quýt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hồng</a:t>
            </a:r>
            <a:r>
              <a:rPr lang="en-US" sz="2000" b="1" dirty="0" smtClean="0">
                <a:solidFill>
                  <a:srgbClr val="C00000"/>
                </a:solidFill>
              </a:rPr>
              <a:t> – </a:t>
            </a:r>
            <a:r>
              <a:rPr lang="en-US" sz="2000" b="1" dirty="0" err="1" smtClean="0">
                <a:solidFill>
                  <a:srgbClr val="C00000"/>
                </a:solidFill>
              </a:rPr>
              <a:t>Đồng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Tháp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82" y="1805940"/>
            <a:ext cx="2742337" cy="2039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65164" y="3814357"/>
            <a:ext cx="293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Bưởi</a:t>
            </a:r>
            <a:r>
              <a:rPr lang="en-US" sz="2000" b="1" dirty="0" smtClean="0">
                <a:solidFill>
                  <a:srgbClr val="C00000"/>
                </a:solidFill>
              </a:rPr>
              <a:t> da </a:t>
            </a:r>
            <a:r>
              <a:rPr lang="en-US" sz="2000" b="1" dirty="0" err="1" smtClean="0">
                <a:solidFill>
                  <a:srgbClr val="C00000"/>
                </a:solidFill>
              </a:rPr>
              <a:t>xanh</a:t>
            </a:r>
            <a:r>
              <a:rPr lang="en-US" sz="2000" b="1" dirty="0" smtClean="0">
                <a:solidFill>
                  <a:srgbClr val="C00000"/>
                </a:solidFill>
              </a:rPr>
              <a:t> – </a:t>
            </a:r>
            <a:r>
              <a:rPr lang="en-US" sz="2000" b="1" dirty="0" err="1" smtClean="0">
                <a:solidFill>
                  <a:srgbClr val="C00000"/>
                </a:solidFill>
              </a:rPr>
              <a:t>Bến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Tre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15" y="4270248"/>
            <a:ext cx="2481781" cy="1865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8422" y="614674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Vú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sữa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Lò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Rèn</a:t>
            </a:r>
            <a:r>
              <a:rPr lang="en-US" b="1" dirty="0" smtClean="0">
                <a:solidFill>
                  <a:srgbClr val="C00000"/>
                </a:solidFill>
              </a:rPr>
              <a:t> –</a:t>
            </a:r>
            <a:r>
              <a:rPr lang="en-US" b="1" dirty="0" err="1" smtClean="0">
                <a:solidFill>
                  <a:srgbClr val="C00000"/>
                </a:solidFill>
              </a:rPr>
              <a:t>Tiền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Giang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54" y="4287910"/>
            <a:ext cx="2521963" cy="1775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9489" y="6108288"/>
            <a:ext cx="240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Thốt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nốt</a:t>
            </a:r>
            <a:r>
              <a:rPr lang="en-US" b="1" dirty="0" smtClean="0">
                <a:solidFill>
                  <a:srgbClr val="C00000"/>
                </a:solidFill>
              </a:rPr>
              <a:t> – An </a:t>
            </a:r>
            <a:r>
              <a:rPr lang="en-US" b="1" dirty="0" err="1" smtClean="0">
                <a:solidFill>
                  <a:srgbClr val="C00000"/>
                </a:solidFill>
              </a:rPr>
              <a:t>Giang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60" y="4287910"/>
            <a:ext cx="2333244" cy="1736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7000" y="6108288"/>
            <a:ext cx="245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Nhãn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xuồng</a:t>
            </a:r>
            <a:r>
              <a:rPr lang="en-US" b="1" dirty="0" smtClean="0">
                <a:solidFill>
                  <a:srgbClr val="C00000"/>
                </a:solidFill>
              </a:rPr>
              <a:t>- </a:t>
            </a:r>
            <a:r>
              <a:rPr lang="en-US" b="1" dirty="0" err="1" smtClean="0">
                <a:solidFill>
                  <a:srgbClr val="C00000"/>
                </a:solidFill>
              </a:rPr>
              <a:t>Vũng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Tàu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56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6172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4003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587" y="4457700"/>
            <a:ext cx="3533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76" y="2400300"/>
            <a:ext cx="3029527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0" y="4457699"/>
            <a:ext cx="3029527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2800" y="3857534"/>
            <a:ext cx="1825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8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2192"/>
            <a:ext cx="9128760" cy="684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657600" cy="242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9976" y="2806148"/>
            <a:ext cx="3505200" cy="542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lợ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6516"/>
            <a:ext cx="3563471" cy="24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53535" y="2839676"/>
            <a:ext cx="3505200" cy="542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tôm</a:t>
            </a:r>
            <a:r>
              <a:rPr lang="en-US" dirty="0" smtClean="0"/>
              <a:t> ở </a:t>
            </a:r>
            <a:r>
              <a:rPr lang="en-US" dirty="0" err="1" smtClean="0"/>
              <a:t>Cà</a:t>
            </a:r>
            <a:r>
              <a:rPr lang="en-US" dirty="0" smtClean="0"/>
              <a:t> Mau</a:t>
            </a:r>
            <a:endParaRPr lang="en-US" dirty="0"/>
          </a:p>
        </p:txBody>
      </p:sp>
      <p:pic>
        <p:nvPicPr>
          <p:cNvPr id="3077" name="Picture 5" descr="Kết quả hình ảnh cho bè nuôi cá trên sông hậ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01568"/>
            <a:ext cx="4455487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00935" y="5906643"/>
            <a:ext cx="3505200" cy="542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Bè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sông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024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66800" y="457200"/>
            <a:ext cx="6172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1828800"/>
            <a:ext cx="6858000" cy="4114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Vùng</a:t>
            </a:r>
            <a:r>
              <a:rPr lang="en-US" sz="4800" dirty="0" smtClean="0"/>
              <a:t> </a:t>
            </a:r>
            <a:r>
              <a:rPr lang="en-US" sz="4800" dirty="0" err="1" smtClean="0"/>
              <a:t>có</a:t>
            </a:r>
            <a:r>
              <a:rPr lang="en-US" sz="4800" dirty="0" smtClean="0"/>
              <a:t> </a:t>
            </a:r>
            <a:r>
              <a:rPr lang="en-US" sz="4800" dirty="0" err="1" smtClean="0"/>
              <a:t>sản</a:t>
            </a:r>
            <a:r>
              <a:rPr lang="en-US" sz="4800" dirty="0" smtClean="0"/>
              <a:t> </a:t>
            </a:r>
            <a:r>
              <a:rPr lang="en-US" sz="4800" dirty="0" err="1" smtClean="0"/>
              <a:t>lượng</a:t>
            </a:r>
            <a:r>
              <a:rPr lang="en-US" sz="4800" dirty="0" smtClean="0"/>
              <a:t> </a:t>
            </a:r>
            <a:r>
              <a:rPr lang="en-US" sz="4800" dirty="0" err="1" smtClean="0"/>
              <a:t>thủy</a:t>
            </a:r>
            <a:r>
              <a:rPr lang="en-US" sz="4800" dirty="0" smtClean="0"/>
              <a:t> </a:t>
            </a:r>
            <a:r>
              <a:rPr lang="en-US" sz="4800" dirty="0" err="1" smtClean="0"/>
              <a:t>sản</a:t>
            </a:r>
            <a:r>
              <a:rPr lang="en-US" sz="4800" dirty="0" smtClean="0"/>
              <a:t> </a:t>
            </a:r>
            <a:r>
              <a:rPr lang="en-US" sz="4800" dirty="0" err="1" smtClean="0"/>
              <a:t>lớn</a:t>
            </a:r>
            <a:r>
              <a:rPr lang="en-US" sz="4800" dirty="0" smtClean="0"/>
              <a:t> </a:t>
            </a:r>
            <a:r>
              <a:rPr lang="en-US" sz="4800" dirty="0" err="1" smtClean="0"/>
              <a:t>nhất</a:t>
            </a:r>
            <a:r>
              <a:rPr lang="en-US" sz="4800" dirty="0" smtClean="0"/>
              <a:t> </a:t>
            </a:r>
            <a:r>
              <a:rPr lang="en-US" sz="4800" dirty="0" err="1" smtClean="0"/>
              <a:t>nước</a:t>
            </a:r>
            <a:r>
              <a:rPr lang="en-US" sz="4800" dirty="0" smtClean="0"/>
              <a:t> ta.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479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401</Words>
  <Application>Microsoft Office PowerPoint</Application>
  <PresentationFormat>On-screen Show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saocodon</cp:lastModifiedBy>
  <cp:revision>46</cp:revision>
  <dcterms:created xsi:type="dcterms:W3CDTF">2020-03-17T08:14:25Z</dcterms:created>
  <dcterms:modified xsi:type="dcterms:W3CDTF">2021-02-17T07:04:47Z</dcterms:modified>
</cp:coreProperties>
</file>